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8" r:id="rId4"/>
    <p:sldId id="261" r:id="rId5"/>
    <p:sldId id="259" r:id="rId6"/>
    <p:sldId id="268" r:id="rId7"/>
    <p:sldId id="260" r:id="rId8"/>
    <p:sldId id="265" r:id="rId9"/>
    <p:sldId id="262" r:id="rId10"/>
    <p:sldId id="266" r:id="rId11"/>
    <p:sldId id="267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C71DB3-3629-4CA9-8EA6-515934BB75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F2536D5-9696-42EF-8DC3-1EE3D3E1B4C4}">
      <dgm:prSet/>
      <dgm:spPr/>
      <dgm:t>
        <a:bodyPr/>
        <a:lstStyle/>
        <a:p>
          <a:r>
            <a:rPr lang="pt-PT"/>
            <a:t>Introdução</a:t>
          </a:r>
          <a:endParaRPr lang="en-US"/>
        </a:p>
      </dgm:t>
    </dgm:pt>
    <dgm:pt modelId="{94690A3C-C8FE-4497-9252-9155C243AD75}" type="parTrans" cxnId="{B2583FF1-F0BD-4653-9C3F-5899D9028F00}">
      <dgm:prSet/>
      <dgm:spPr/>
      <dgm:t>
        <a:bodyPr/>
        <a:lstStyle/>
        <a:p>
          <a:endParaRPr lang="en-US"/>
        </a:p>
      </dgm:t>
    </dgm:pt>
    <dgm:pt modelId="{A04543F3-FE3F-4444-BD04-0ED414346F9B}" type="sibTrans" cxnId="{B2583FF1-F0BD-4653-9C3F-5899D9028F00}">
      <dgm:prSet/>
      <dgm:spPr/>
      <dgm:t>
        <a:bodyPr/>
        <a:lstStyle/>
        <a:p>
          <a:endParaRPr lang="en-US"/>
        </a:p>
      </dgm:t>
    </dgm:pt>
    <dgm:pt modelId="{DF4C7437-3A4E-4D0D-B82F-09119BB9D4E0}">
      <dgm:prSet/>
      <dgm:spPr/>
      <dgm:t>
        <a:bodyPr/>
        <a:lstStyle/>
        <a:p>
          <a:r>
            <a:rPr lang="pt-PT"/>
            <a:t>Modelo de Negócio</a:t>
          </a:r>
          <a:endParaRPr lang="en-US"/>
        </a:p>
      </dgm:t>
    </dgm:pt>
    <dgm:pt modelId="{6501A7F9-E229-4314-8FFF-3100DC1BEEDB}" type="parTrans" cxnId="{54266801-8C01-47C2-99EC-5D40E411504C}">
      <dgm:prSet/>
      <dgm:spPr/>
      <dgm:t>
        <a:bodyPr/>
        <a:lstStyle/>
        <a:p>
          <a:endParaRPr lang="en-US"/>
        </a:p>
      </dgm:t>
    </dgm:pt>
    <dgm:pt modelId="{B332CEE9-0071-44B5-A997-0474B38F03E9}" type="sibTrans" cxnId="{54266801-8C01-47C2-99EC-5D40E411504C}">
      <dgm:prSet/>
      <dgm:spPr/>
      <dgm:t>
        <a:bodyPr/>
        <a:lstStyle/>
        <a:p>
          <a:endParaRPr lang="en-US"/>
        </a:p>
      </dgm:t>
    </dgm:pt>
    <dgm:pt modelId="{F187D5DB-7512-421B-9301-99C370053A52}">
      <dgm:prSet/>
      <dgm:spPr/>
      <dgm:t>
        <a:bodyPr/>
        <a:lstStyle/>
        <a:p>
          <a:r>
            <a:rPr lang="pt-PT"/>
            <a:t>Arquitetura da Solução</a:t>
          </a:r>
          <a:endParaRPr lang="en-US"/>
        </a:p>
      </dgm:t>
    </dgm:pt>
    <dgm:pt modelId="{0AB7493D-1ACB-43A9-9711-0F7F4FEDD529}" type="parTrans" cxnId="{CDE72A48-A360-4468-B729-424687A58635}">
      <dgm:prSet/>
      <dgm:spPr/>
      <dgm:t>
        <a:bodyPr/>
        <a:lstStyle/>
        <a:p>
          <a:endParaRPr lang="en-US"/>
        </a:p>
      </dgm:t>
    </dgm:pt>
    <dgm:pt modelId="{2B8DBBED-0168-48F8-9E46-B1F206B3D1D7}" type="sibTrans" cxnId="{CDE72A48-A360-4468-B729-424687A58635}">
      <dgm:prSet/>
      <dgm:spPr/>
      <dgm:t>
        <a:bodyPr/>
        <a:lstStyle/>
        <a:p>
          <a:endParaRPr lang="en-US"/>
        </a:p>
      </dgm:t>
    </dgm:pt>
    <dgm:pt modelId="{29BF6EC5-DC57-4773-A86D-7D7B8DC15BC7}">
      <dgm:prSet/>
      <dgm:spPr/>
      <dgm:t>
        <a:bodyPr/>
        <a:lstStyle/>
        <a:p>
          <a:r>
            <a:rPr lang="pt-PT"/>
            <a:t>Processos de Negócio</a:t>
          </a:r>
          <a:endParaRPr lang="en-US"/>
        </a:p>
      </dgm:t>
    </dgm:pt>
    <dgm:pt modelId="{2A348A56-F8AB-4B77-ADA8-D5E05C6B3B00}" type="parTrans" cxnId="{246C1839-D96E-4259-82C2-7A2111EC52A3}">
      <dgm:prSet/>
      <dgm:spPr/>
      <dgm:t>
        <a:bodyPr/>
        <a:lstStyle/>
        <a:p>
          <a:endParaRPr lang="en-US"/>
        </a:p>
      </dgm:t>
    </dgm:pt>
    <dgm:pt modelId="{FEDFE97D-512E-4E05-B4BE-266FFDC275CA}" type="sibTrans" cxnId="{246C1839-D96E-4259-82C2-7A2111EC52A3}">
      <dgm:prSet/>
      <dgm:spPr/>
      <dgm:t>
        <a:bodyPr/>
        <a:lstStyle/>
        <a:p>
          <a:endParaRPr lang="en-US"/>
        </a:p>
      </dgm:t>
    </dgm:pt>
    <dgm:pt modelId="{97C37164-2DC4-4689-9775-09413B3E6DC2}">
      <dgm:prSet/>
      <dgm:spPr/>
      <dgm:t>
        <a:bodyPr/>
        <a:lstStyle/>
        <a:p>
          <a:r>
            <a:rPr lang="pt-PT"/>
            <a:t>Dashboard</a:t>
          </a:r>
          <a:endParaRPr lang="en-US"/>
        </a:p>
      </dgm:t>
    </dgm:pt>
    <dgm:pt modelId="{675F528B-B653-4C01-9BB5-9CA2E92DD1EC}" type="parTrans" cxnId="{34D3344F-BDE2-4803-A358-0A3CF628725D}">
      <dgm:prSet/>
      <dgm:spPr/>
      <dgm:t>
        <a:bodyPr/>
        <a:lstStyle/>
        <a:p>
          <a:endParaRPr lang="en-US"/>
        </a:p>
      </dgm:t>
    </dgm:pt>
    <dgm:pt modelId="{16E5555A-A622-47EC-B3DD-87C0EA56DDAB}" type="sibTrans" cxnId="{34D3344F-BDE2-4803-A358-0A3CF628725D}">
      <dgm:prSet/>
      <dgm:spPr/>
      <dgm:t>
        <a:bodyPr/>
        <a:lstStyle/>
        <a:p>
          <a:endParaRPr lang="en-US"/>
        </a:p>
      </dgm:t>
    </dgm:pt>
    <dgm:pt modelId="{2285FBE0-2272-47E4-B19C-8A914DB0C28B}">
      <dgm:prSet/>
      <dgm:spPr/>
      <dgm:t>
        <a:bodyPr/>
        <a:lstStyle/>
        <a:p>
          <a:r>
            <a:rPr lang="pt-PT"/>
            <a:t>Documentos Gerados</a:t>
          </a:r>
          <a:endParaRPr lang="en-US"/>
        </a:p>
      </dgm:t>
    </dgm:pt>
    <dgm:pt modelId="{2AEA893A-595E-47A1-80E4-83DB00DE1DDB}" type="parTrans" cxnId="{B5146FA9-D73E-42C0-8D45-10875E61E0BB}">
      <dgm:prSet/>
      <dgm:spPr/>
      <dgm:t>
        <a:bodyPr/>
        <a:lstStyle/>
        <a:p>
          <a:endParaRPr lang="en-US"/>
        </a:p>
      </dgm:t>
    </dgm:pt>
    <dgm:pt modelId="{E4C2DDD9-9DCE-4F1C-A588-A2BBCED4F20F}" type="sibTrans" cxnId="{B5146FA9-D73E-42C0-8D45-10875E61E0BB}">
      <dgm:prSet/>
      <dgm:spPr/>
      <dgm:t>
        <a:bodyPr/>
        <a:lstStyle/>
        <a:p>
          <a:endParaRPr lang="en-US"/>
        </a:p>
      </dgm:t>
    </dgm:pt>
    <dgm:pt modelId="{163E185D-A50A-4839-AFFF-FAFBD319F1A3}">
      <dgm:prSet/>
      <dgm:spPr/>
      <dgm:t>
        <a:bodyPr/>
        <a:lstStyle/>
        <a:p>
          <a:r>
            <a:rPr lang="pt-PT"/>
            <a:t>Conclusão</a:t>
          </a:r>
          <a:endParaRPr lang="en-US"/>
        </a:p>
      </dgm:t>
    </dgm:pt>
    <dgm:pt modelId="{05909F3B-B67C-42DD-BA49-D32E406A4C80}" type="parTrans" cxnId="{064CE84A-0ED1-4D44-95D0-49708C9462D8}">
      <dgm:prSet/>
      <dgm:spPr/>
      <dgm:t>
        <a:bodyPr/>
        <a:lstStyle/>
        <a:p>
          <a:endParaRPr lang="en-US"/>
        </a:p>
      </dgm:t>
    </dgm:pt>
    <dgm:pt modelId="{D3CBE933-5724-40A5-ACFF-7A08E15E8CEE}" type="sibTrans" cxnId="{064CE84A-0ED1-4D44-95D0-49708C9462D8}">
      <dgm:prSet/>
      <dgm:spPr/>
      <dgm:t>
        <a:bodyPr/>
        <a:lstStyle/>
        <a:p>
          <a:endParaRPr lang="en-US"/>
        </a:p>
      </dgm:t>
    </dgm:pt>
    <dgm:pt modelId="{F4D92DE2-11C5-4C7D-B527-D36B3026C175}" type="pres">
      <dgm:prSet presAssocID="{8AC71DB3-3629-4CA9-8EA6-515934BB7592}" presName="root" presStyleCnt="0">
        <dgm:presLayoutVars>
          <dgm:dir/>
          <dgm:resizeHandles val="exact"/>
        </dgm:presLayoutVars>
      </dgm:prSet>
      <dgm:spPr/>
    </dgm:pt>
    <dgm:pt modelId="{58DDD300-3C22-4E3C-9F75-57BA5A0396AB}" type="pres">
      <dgm:prSet presAssocID="{EF2536D5-9696-42EF-8DC3-1EE3D3E1B4C4}" presName="compNode" presStyleCnt="0"/>
      <dgm:spPr/>
    </dgm:pt>
    <dgm:pt modelId="{56362CE7-D82A-4E88-8DD4-0E4A1ED96617}" type="pres">
      <dgm:prSet presAssocID="{EF2536D5-9696-42EF-8DC3-1EE3D3E1B4C4}" presName="bgRect" presStyleLbl="bgShp" presStyleIdx="0" presStyleCnt="7"/>
      <dgm:spPr/>
    </dgm:pt>
    <dgm:pt modelId="{E913FC85-593B-4F4A-9EB7-5ED12A2EA968}" type="pres">
      <dgm:prSet presAssocID="{EF2536D5-9696-42EF-8DC3-1EE3D3E1B4C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E5F7BAB-CFF7-4CCA-BFF5-A9B5136A4DF0}" type="pres">
      <dgm:prSet presAssocID="{EF2536D5-9696-42EF-8DC3-1EE3D3E1B4C4}" presName="spaceRect" presStyleCnt="0"/>
      <dgm:spPr/>
    </dgm:pt>
    <dgm:pt modelId="{88E47CDA-8CE8-4811-9B60-116729702ED0}" type="pres">
      <dgm:prSet presAssocID="{EF2536D5-9696-42EF-8DC3-1EE3D3E1B4C4}" presName="parTx" presStyleLbl="revTx" presStyleIdx="0" presStyleCnt="7">
        <dgm:presLayoutVars>
          <dgm:chMax val="0"/>
          <dgm:chPref val="0"/>
        </dgm:presLayoutVars>
      </dgm:prSet>
      <dgm:spPr/>
    </dgm:pt>
    <dgm:pt modelId="{2BC977E3-89A7-4156-87E5-3C7006455F01}" type="pres">
      <dgm:prSet presAssocID="{A04543F3-FE3F-4444-BD04-0ED414346F9B}" presName="sibTrans" presStyleCnt="0"/>
      <dgm:spPr/>
    </dgm:pt>
    <dgm:pt modelId="{039F1C71-4C28-4EFC-9DF6-6050BAE0770C}" type="pres">
      <dgm:prSet presAssocID="{DF4C7437-3A4E-4D0D-B82F-09119BB9D4E0}" presName="compNode" presStyleCnt="0"/>
      <dgm:spPr/>
    </dgm:pt>
    <dgm:pt modelId="{176E2F2E-7A1A-4AD5-9948-3645DA2241CF}" type="pres">
      <dgm:prSet presAssocID="{DF4C7437-3A4E-4D0D-B82F-09119BB9D4E0}" presName="bgRect" presStyleLbl="bgShp" presStyleIdx="1" presStyleCnt="7"/>
      <dgm:spPr/>
    </dgm:pt>
    <dgm:pt modelId="{C6BB743C-C0D5-451F-BB08-4204930D90C8}" type="pres">
      <dgm:prSet presAssocID="{DF4C7437-3A4E-4D0D-B82F-09119BB9D4E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D251DAB-8B3E-4B59-8A35-714C3DBF3B98}" type="pres">
      <dgm:prSet presAssocID="{DF4C7437-3A4E-4D0D-B82F-09119BB9D4E0}" presName="spaceRect" presStyleCnt="0"/>
      <dgm:spPr/>
    </dgm:pt>
    <dgm:pt modelId="{773D32A6-9288-4210-A044-2DFE2827AAF6}" type="pres">
      <dgm:prSet presAssocID="{DF4C7437-3A4E-4D0D-B82F-09119BB9D4E0}" presName="parTx" presStyleLbl="revTx" presStyleIdx="1" presStyleCnt="7">
        <dgm:presLayoutVars>
          <dgm:chMax val="0"/>
          <dgm:chPref val="0"/>
        </dgm:presLayoutVars>
      </dgm:prSet>
      <dgm:spPr/>
    </dgm:pt>
    <dgm:pt modelId="{7852FEDC-1FF7-443B-8371-A7266AF0B09D}" type="pres">
      <dgm:prSet presAssocID="{B332CEE9-0071-44B5-A997-0474B38F03E9}" presName="sibTrans" presStyleCnt="0"/>
      <dgm:spPr/>
    </dgm:pt>
    <dgm:pt modelId="{6F383920-DB55-4813-A332-33787A736DCE}" type="pres">
      <dgm:prSet presAssocID="{F187D5DB-7512-421B-9301-99C370053A52}" presName="compNode" presStyleCnt="0"/>
      <dgm:spPr/>
    </dgm:pt>
    <dgm:pt modelId="{6C78A203-89D0-4293-BE6E-19887B3F8EEB}" type="pres">
      <dgm:prSet presAssocID="{F187D5DB-7512-421B-9301-99C370053A52}" presName="bgRect" presStyleLbl="bgShp" presStyleIdx="2" presStyleCnt="7"/>
      <dgm:spPr/>
    </dgm:pt>
    <dgm:pt modelId="{6D3D9C16-7267-4E53-B92E-09001059F4EB}" type="pres">
      <dgm:prSet presAssocID="{F187D5DB-7512-421B-9301-99C370053A5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DBEFD1C-2623-4BBC-B9D1-AB1FA3178524}" type="pres">
      <dgm:prSet presAssocID="{F187D5DB-7512-421B-9301-99C370053A52}" presName="spaceRect" presStyleCnt="0"/>
      <dgm:spPr/>
    </dgm:pt>
    <dgm:pt modelId="{937EAC32-F72F-462A-9E3C-2A89AF798AC1}" type="pres">
      <dgm:prSet presAssocID="{F187D5DB-7512-421B-9301-99C370053A52}" presName="parTx" presStyleLbl="revTx" presStyleIdx="2" presStyleCnt="7">
        <dgm:presLayoutVars>
          <dgm:chMax val="0"/>
          <dgm:chPref val="0"/>
        </dgm:presLayoutVars>
      </dgm:prSet>
      <dgm:spPr/>
    </dgm:pt>
    <dgm:pt modelId="{B2AE8018-C850-4AE1-A187-FE950076F886}" type="pres">
      <dgm:prSet presAssocID="{2B8DBBED-0168-48F8-9E46-B1F206B3D1D7}" presName="sibTrans" presStyleCnt="0"/>
      <dgm:spPr/>
    </dgm:pt>
    <dgm:pt modelId="{1DA44114-1158-43C4-9A8D-74E9F83E8271}" type="pres">
      <dgm:prSet presAssocID="{29BF6EC5-DC57-4773-A86D-7D7B8DC15BC7}" presName="compNode" presStyleCnt="0"/>
      <dgm:spPr/>
    </dgm:pt>
    <dgm:pt modelId="{35886165-3697-4A55-9D07-133A7AA107C8}" type="pres">
      <dgm:prSet presAssocID="{29BF6EC5-DC57-4773-A86D-7D7B8DC15BC7}" presName="bgRect" presStyleLbl="bgShp" presStyleIdx="3" presStyleCnt="7"/>
      <dgm:spPr/>
    </dgm:pt>
    <dgm:pt modelId="{FF107134-3681-408A-A4B7-F2EA236E0447}" type="pres">
      <dgm:prSet presAssocID="{29BF6EC5-DC57-4773-A86D-7D7B8DC15BC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FA2BF44-0E21-4A23-89A5-B8B6CCC9CB1F}" type="pres">
      <dgm:prSet presAssocID="{29BF6EC5-DC57-4773-A86D-7D7B8DC15BC7}" presName="spaceRect" presStyleCnt="0"/>
      <dgm:spPr/>
    </dgm:pt>
    <dgm:pt modelId="{2CA47D14-EB35-41D0-B15E-CAF0AC71FBE1}" type="pres">
      <dgm:prSet presAssocID="{29BF6EC5-DC57-4773-A86D-7D7B8DC15BC7}" presName="parTx" presStyleLbl="revTx" presStyleIdx="3" presStyleCnt="7">
        <dgm:presLayoutVars>
          <dgm:chMax val="0"/>
          <dgm:chPref val="0"/>
        </dgm:presLayoutVars>
      </dgm:prSet>
      <dgm:spPr/>
    </dgm:pt>
    <dgm:pt modelId="{12D25B93-2A3E-4B02-B600-192AFE2CA66C}" type="pres">
      <dgm:prSet presAssocID="{FEDFE97D-512E-4E05-B4BE-266FFDC275CA}" presName="sibTrans" presStyleCnt="0"/>
      <dgm:spPr/>
    </dgm:pt>
    <dgm:pt modelId="{0FDF5A1B-946A-43A1-8F63-6502C5851B8D}" type="pres">
      <dgm:prSet presAssocID="{97C37164-2DC4-4689-9775-09413B3E6DC2}" presName="compNode" presStyleCnt="0"/>
      <dgm:spPr/>
    </dgm:pt>
    <dgm:pt modelId="{36487B40-7321-4C87-B2DB-E91DCADB5AD7}" type="pres">
      <dgm:prSet presAssocID="{97C37164-2DC4-4689-9775-09413B3E6DC2}" presName="bgRect" presStyleLbl="bgShp" presStyleIdx="4" presStyleCnt="7"/>
      <dgm:spPr/>
    </dgm:pt>
    <dgm:pt modelId="{7960FB5E-20C5-41E8-AB9E-71CF0E92428D}" type="pres">
      <dgm:prSet presAssocID="{97C37164-2DC4-4689-9775-09413B3E6DC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FD4889A-7C8F-492E-B63C-68760E150FDF}" type="pres">
      <dgm:prSet presAssocID="{97C37164-2DC4-4689-9775-09413B3E6DC2}" presName="spaceRect" presStyleCnt="0"/>
      <dgm:spPr/>
    </dgm:pt>
    <dgm:pt modelId="{7CDF9B3D-3621-403C-B6F4-D658CD8352AD}" type="pres">
      <dgm:prSet presAssocID="{97C37164-2DC4-4689-9775-09413B3E6DC2}" presName="parTx" presStyleLbl="revTx" presStyleIdx="4" presStyleCnt="7">
        <dgm:presLayoutVars>
          <dgm:chMax val="0"/>
          <dgm:chPref val="0"/>
        </dgm:presLayoutVars>
      </dgm:prSet>
      <dgm:spPr/>
    </dgm:pt>
    <dgm:pt modelId="{C82ED5BE-EBFA-4278-BD7A-AFABE69E1A37}" type="pres">
      <dgm:prSet presAssocID="{16E5555A-A622-47EC-B3DD-87C0EA56DDAB}" presName="sibTrans" presStyleCnt="0"/>
      <dgm:spPr/>
    </dgm:pt>
    <dgm:pt modelId="{394B017B-38E2-4DAE-B2AA-34177F2398DB}" type="pres">
      <dgm:prSet presAssocID="{2285FBE0-2272-47E4-B19C-8A914DB0C28B}" presName="compNode" presStyleCnt="0"/>
      <dgm:spPr/>
    </dgm:pt>
    <dgm:pt modelId="{76350DB5-5897-412C-B7C4-ED3E8DC98755}" type="pres">
      <dgm:prSet presAssocID="{2285FBE0-2272-47E4-B19C-8A914DB0C28B}" presName="bgRect" presStyleLbl="bgShp" presStyleIdx="5" presStyleCnt="7"/>
      <dgm:spPr/>
    </dgm:pt>
    <dgm:pt modelId="{40AB4D67-5292-42C0-B411-05DA70453759}" type="pres">
      <dgm:prSet presAssocID="{2285FBE0-2272-47E4-B19C-8A914DB0C28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1813A99-861F-4983-9D64-EE01DE5EDAAD}" type="pres">
      <dgm:prSet presAssocID="{2285FBE0-2272-47E4-B19C-8A914DB0C28B}" presName="spaceRect" presStyleCnt="0"/>
      <dgm:spPr/>
    </dgm:pt>
    <dgm:pt modelId="{47AD57E8-689E-4E27-9E1F-C250D4DE487D}" type="pres">
      <dgm:prSet presAssocID="{2285FBE0-2272-47E4-B19C-8A914DB0C28B}" presName="parTx" presStyleLbl="revTx" presStyleIdx="5" presStyleCnt="7">
        <dgm:presLayoutVars>
          <dgm:chMax val="0"/>
          <dgm:chPref val="0"/>
        </dgm:presLayoutVars>
      </dgm:prSet>
      <dgm:spPr/>
    </dgm:pt>
    <dgm:pt modelId="{A250D2DE-CBD6-4B52-B3B1-67FE8AAB5903}" type="pres">
      <dgm:prSet presAssocID="{E4C2DDD9-9DCE-4F1C-A588-A2BBCED4F20F}" presName="sibTrans" presStyleCnt="0"/>
      <dgm:spPr/>
    </dgm:pt>
    <dgm:pt modelId="{CE27A215-FFA4-4A5E-B8C9-809FE8EECCD5}" type="pres">
      <dgm:prSet presAssocID="{163E185D-A50A-4839-AFFF-FAFBD319F1A3}" presName="compNode" presStyleCnt="0"/>
      <dgm:spPr/>
    </dgm:pt>
    <dgm:pt modelId="{FBE3E649-87DD-4D02-A697-C4FC651B393E}" type="pres">
      <dgm:prSet presAssocID="{163E185D-A50A-4839-AFFF-FAFBD319F1A3}" presName="bgRect" presStyleLbl="bgShp" presStyleIdx="6" presStyleCnt="7"/>
      <dgm:spPr/>
    </dgm:pt>
    <dgm:pt modelId="{64114BB1-8CBE-44C6-8A1B-882C5B2F74CB}" type="pres">
      <dgm:prSet presAssocID="{163E185D-A50A-4839-AFFF-FAFBD319F1A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40BEF54-11B9-4080-ADBA-E0DB111AC245}" type="pres">
      <dgm:prSet presAssocID="{163E185D-A50A-4839-AFFF-FAFBD319F1A3}" presName="spaceRect" presStyleCnt="0"/>
      <dgm:spPr/>
    </dgm:pt>
    <dgm:pt modelId="{58570424-4415-4E11-9136-94E4A65595E3}" type="pres">
      <dgm:prSet presAssocID="{163E185D-A50A-4839-AFFF-FAFBD319F1A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54266801-8C01-47C2-99EC-5D40E411504C}" srcId="{8AC71DB3-3629-4CA9-8EA6-515934BB7592}" destId="{DF4C7437-3A4E-4D0D-B82F-09119BB9D4E0}" srcOrd="1" destOrd="0" parTransId="{6501A7F9-E229-4314-8FFF-3100DC1BEEDB}" sibTransId="{B332CEE9-0071-44B5-A997-0474B38F03E9}"/>
    <dgm:cxn modelId="{F1E15711-21A0-4BF7-B568-9C34CA7486B9}" type="presOf" srcId="{2285FBE0-2272-47E4-B19C-8A914DB0C28B}" destId="{47AD57E8-689E-4E27-9E1F-C250D4DE487D}" srcOrd="0" destOrd="0" presId="urn:microsoft.com/office/officeart/2018/2/layout/IconVerticalSolidList"/>
    <dgm:cxn modelId="{D6DD8419-8835-45EF-AB25-11F714ED9FF8}" type="presOf" srcId="{163E185D-A50A-4839-AFFF-FAFBD319F1A3}" destId="{58570424-4415-4E11-9136-94E4A65595E3}" srcOrd="0" destOrd="0" presId="urn:microsoft.com/office/officeart/2018/2/layout/IconVerticalSolidList"/>
    <dgm:cxn modelId="{351BA01A-099F-497F-B17F-298AA0C08398}" type="presOf" srcId="{97C37164-2DC4-4689-9775-09413B3E6DC2}" destId="{7CDF9B3D-3621-403C-B6F4-D658CD8352AD}" srcOrd="0" destOrd="0" presId="urn:microsoft.com/office/officeart/2018/2/layout/IconVerticalSolidList"/>
    <dgm:cxn modelId="{246C1839-D96E-4259-82C2-7A2111EC52A3}" srcId="{8AC71DB3-3629-4CA9-8EA6-515934BB7592}" destId="{29BF6EC5-DC57-4773-A86D-7D7B8DC15BC7}" srcOrd="3" destOrd="0" parTransId="{2A348A56-F8AB-4B77-ADA8-D5E05C6B3B00}" sibTransId="{FEDFE97D-512E-4E05-B4BE-266FFDC275CA}"/>
    <dgm:cxn modelId="{CD20D842-4912-416B-A1DF-FA800291F599}" type="presOf" srcId="{EF2536D5-9696-42EF-8DC3-1EE3D3E1B4C4}" destId="{88E47CDA-8CE8-4811-9B60-116729702ED0}" srcOrd="0" destOrd="0" presId="urn:microsoft.com/office/officeart/2018/2/layout/IconVerticalSolidList"/>
    <dgm:cxn modelId="{1449A867-C20A-4476-9940-DF3D786F42FF}" type="presOf" srcId="{8AC71DB3-3629-4CA9-8EA6-515934BB7592}" destId="{F4D92DE2-11C5-4C7D-B527-D36B3026C175}" srcOrd="0" destOrd="0" presId="urn:microsoft.com/office/officeart/2018/2/layout/IconVerticalSolidList"/>
    <dgm:cxn modelId="{CDE72A48-A360-4468-B729-424687A58635}" srcId="{8AC71DB3-3629-4CA9-8EA6-515934BB7592}" destId="{F187D5DB-7512-421B-9301-99C370053A52}" srcOrd="2" destOrd="0" parTransId="{0AB7493D-1ACB-43A9-9711-0F7F4FEDD529}" sibTransId="{2B8DBBED-0168-48F8-9E46-B1F206B3D1D7}"/>
    <dgm:cxn modelId="{064CE84A-0ED1-4D44-95D0-49708C9462D8}" srcId="{8AC71DB3-3629-4CA9-8EA6-515934BB7592}" destId="{163E185D-A50A-4839-AFFF-FAFBD319F1A3}" srcOrd="6" destOrd="0" parTransId="{05909F3B-B67C-42DD-BA49-D32E406A4C80}" sibTransId="{D3CBE933-5724-40A5-ACFF-7A08E15E8CEE}"/>
    <dgm:cxn modelId="{34D3344F-BDE2-4803-A358-0A3CF628725D}" srcId="{8AC71DB3-3629-4CA9-8EA6-515934BB7592}" destId="{97C37164-2DC4-4689-9775-09413B3E6DC2}" srcOrd="4" destOrd="0" parTransId="{675F528B-B653-4C01-9BB5-9CA2E92DD1EC}" sibTransId="{16E5555A-A622-47EC-B3DD-87C0EA56DDAB}"/>
    <dgm:cxn modelId="{6EA81D50-E74B-4756-9120-EF9310219366}" type="presOf" srcId="{DF4C7437-3A4E-4D0D-B82F-09119BB9D4E0}" destId="{773D32A6-9288-4210-A044-2DFE2827AAF6}" srcOrd="0" destOrd="0" presId="urn:microsoft.com/office/officeart/2018/2/layout/IconVerticalSolidList"/>
    <dgm:cxn modelId="{B5146FA9-D73E-42C0-8D45-10875E61E0BB}" srcId="{8AC71DB3-3629-4CA9-8EA6-515934BB7592}" destId="{2285FBE0-2272-47E4-B19C-8A914DB0C28B}" srcOrd="5" destOrd="0" parTransId="{2AEA893A-595E-47A1-80E4-83DB00DE1DDB}" sibTransId="{E4C2DDD9-9DCE-4F1C-A588-A2BBCED4F20F}"/>
    <dgm:cxn modelId="{48DAF3C6-67C7-43BE-BB2B-24E8D23C80A2}" type="presOf" srcId="{F187D5DB-7512-421B-9301-99C370053A52}" destId="{937EAC32-F72F-462A-9E3C-2A89AF798AC1}" srcOrd="0" destOrd="0" presId="urn:microsoft.com/office/officeart/2018/2/layout/IconVerticalSolidList"/>
    <dgm:cxn modelId="{4A6811DB-08CB-4736-9912-D9DBEE430194}" type="presOf" srcId="{29BF6EC5-DC57-4773-A86D-7D7B8DC15BC7}" destId="{2CA47D14-EB35-41D0-B15E-CAF0AC71FBE1}" srcOrd="0" destOrd="0" presId="urn:microsoft.com/office/officeart/2018/2/layout/IconVerticalSolidList"/>
    <dgm:cxn modelId="{B2583FF1-F0BD-4653-9C3F-5899D9028F00}" srcId="{8AC71DB3-3629-4CA9-8EA6-515934BB7592}" destId="{EF2536D5-9696-42EF-8DC3-1EE3D3E1B4C4}" srcOrd="0" destOrd="0" parTransId="{94690A3C-C8FE-4497-9252-9155C243AD75}" sibTransId="{A04543F3-FE3F-4444-BD04-0ED414346F9B}"/>
    <dgm:cxn modelId="{DBDE2A97-6B63-45E9-8CBA-A27529413BF2}" type="presParOf" srcId="{F4D92DE2-11C5-4C7D-B527-D36B3026C175}" destId="{58DDD300-3C22-4E3C-9F75-57BA5A0396AB}" srcOrd="0" destOrd="0" presId="urn:microsoft.com/office/officeart/2018/2/layout/IconVerticalSolidList"/>
    <dgm:cxn modelId="{B56536F9-B6EB-4BB5-B797-EBC1090E077F}" type="presParOf" srcId="{58DDD300-3C22-4E3C-9F75-57BA5A0396AB}" destId="{56362CE7-D82A-4E88-8DD4-0E4A1ED96617}" srcOrd="0" destOrd="0" presId="urn:microsoft.com/office/officeart/2018/2/layout/IconVerticalSolidList"/>
    <dgm:cxn modelId="{0065435C-C2B2-494C-8C7E-C4654C4BCA89}" type="presParOf" srcId="{58DDD300-3C22-4E3C-9F75-57BA5A0396AB}" destId="{E913FC85-593B-4F4A-9EB7-5ED12A2EA968}" srcOrd="1" destOrd="0" presId="urn:microsoft.com/office/officeart/2018/2/layout/IconVerticalSolidList"/>
    <dgm:cxn modelId="{36E11889-4F7B-4692-802A-9AC1B19A564B}" type="presParOf" srcId="{58DDD300-3C22-4E3C-9F75-57BA5A0396AB}" destId="{1E5F7BAB-CFF7-4CCA-BFF5-A9B5136A4DF0}" srcOrd="2" destOrd="0" presId="urn:microsoft.com/office/officeart/2018/2/layout/IconVerticalSolidList"/>
    <dgm:cxn modelId="{B558AB0E-C8C9-44A1-BE8C-0BE8620FCB18}" type="presParOf" srcId="{58DDD300-3C22-4E3C-9F75-57BA5A0396AB}" destId="{88E47CDA-8CE8-4811-9B60-116729702ED0}" srcOrd="3" destOrd="0" presId="urn:microsoft.com/office/officeart/2018/2/layout/IconVerticalSolidList"/>
    <dgm:cxn modelId="{B64F5C2C-A1A3-4177-B4F3-E0B92C41B93D}" type="presParOf" srcId="{F4D92DE2-11C5-4C7D-B527-D36B3026C175}" destId="{2BC977E3-89A7-4156-87E5-3C7006455F01}" srcOrd="1" destOrd="0" presId="urn:microsoft.com/office/officeart/2018/2/layout/IconVerticalSolidList"/>
    <dgm:cxn modelId="{012C932A-8F1D-4BA0-8AEB-2E2DC8F81FFD}" type="presParOf" srcId="{F4D92DE2-11C5-4C7D-B527-D36B3026C175}" destId="{039F1C71-4C28-4EFC-9DF6-6050BAE0770C}" srcOrd="2" destOrd="0" presId="urn:microsoft.com/office/officeart/2018/2/layout/IconVerticalSolidList"/>
    <dgm:cxn modelId="{DEC4F536-0E9D-495E-869D-FF26C37931EE}" type="presParOf" srcId="{039F1C71-4C28-4EFC-9DF6-6050BAE0770C}" destId="{176E2F2E-7A1A-4AD5-9948-3645DA2241CF}" srcOrd="0" destOrd="0" presId="urn:microsoft.com/office/officeart/2018/2/layout/IconVerticalSolidList"/>
    <dgm:cxn modelId="{C09D37F9-B5C9-4D00-ABE0-78B556CC41A9}" type="presParOf" srcId="{039F1C71-4C28-4EFC-9DF6-6050BAE0770C}" destId="{C6BB743C-C0D5-451F-BB08-4204930D90C8}" srcOrd="1" destOrd="0" presId="urn:microsoft.com/office/officeart/2018/2/layout/IconVerticalSolidList"/>
    <dgm:cxn modelId="{CE734D6A-F999-430B-BD0B-5A9FEB56431D}" type="presParOf" srcId="{039F1C71-4C28-4EFC-9DF6-6050BAE0770C}" destId="{ED251DAB-8B3E-4B59-8A35-714C3DBF3B98}" srcOrd="2" destOrd="0" presId="urn:microsoft.com/office/officeart/2018/2/layout/IconVerticalSolidList"/>
    <dgm:cxn modelId="{B41588E4-494C-44F4-88F0-F98EABFFB460}" type="presParOf" srcId="{039F1C71-4C28-4EFC-9DF6-6050BAE0770C}" destId="{773D32A6-9288-4210-A044-2DFE2827AAF6}" srcOrd="3" destOrd="0" presId="urn:microsoft.com/office/officeart/2018/2/layout/IconVerticalSolidList"/>
    <dgm:cxn modelId="{51B992E5-4EF2-4E83-B0BE-7941814CD5A7}" type="presParOf" srcId="{F4D92DE2-11C5-4C7D-B527-D36B3026C175}" destId="{7852FEDC-1FF7-443B-8371-A7266AF0B09D}" srcOrd="3" destOrd="0" presId="urn:microsoft.com/office/officeart/2018/2/layout/IconVerticalSolidList"/>
    <dgm:cxn modelId="{D2A250A6-BE2C-4E06-9F1F-03249F14CD90}" type="presParOf" srcId="{F4D92DE2-11C5-4C7D-B527-D36B3026C175}" destId="{6F383920-DB55-4813-A332-33787A736DCE}" srcOrd="4" destOrd="0" presId="urn:microsoft.com/office/officeart/2018/2/layout/IconVerticalSolidList"/>
    <dgm:cxn modelId="{48E0AEEB-AA21-456C-896D-5A4D5DA0C503}" type="presParOf" srcId="{6F383920-DB55-4813-A332-33787A736DCE}" destId="{6C78A203-89D0-4293-BE6E-19887B3F8EEB}" srcOrd="0" destOrd="0" presId="urn:microsoft.com/office/officeart/2018/2/layout/IconVerticalSolidList"/>
    <dgm:cxn modelId="{D891FE7D-4A45-436A-92FB-E51E94AD3CB6}" type="presParOf" srcId="{6F383920-DB55-4813-A332-33787A736DCE}" destId="{6D3D9C16-7267-4E53-B92E-09001059F4EB}" srcOrd="1" destOrd="0" presId="urn:microsoft.com/office/officeart/2018/2/layout/IconVerticalSolidList"/>
    <dgm:cxn modelId="{77E37768-0AF4-46D0-92E0-021D34F1229A}" type="presParOf" srcId="{6F383920-DB55-4813-A332-33787A736DCE}" destId="{BDBEFD1C-2623-4BBC-B9D1-AB1FA3178524}" srcOrd="2" destOrd="0" presId="urn:microsoft.com/office/officeart/2018/2/layout/IconVerticalSolidList"/>
    <dgm:cxn modelId="{CD0BE73D-A27B-4E6E-B603-EC8C82FB1348}" type="presParOf" srcId="{6F383920-DB55-4813-A332-33787A736DCE}" destId="{937EAC32-F72F-462A-9E3C-2A89AF798AC1}" srcOrd="3" destOrd="0" presId="urn:microsoft.com/office/officeart/2018/2/layout/IconVerticalSolidList"/>
    <dgm:cxn modelId="{A1CC9D54-2522-4D9A-8DB5-848A08BAA621}" type="presParOf" srcId="{F4D92DE2-11C5-4C7D-B527-D36B3026C175}" destId="{B2AE8018-C850-4AE1-A187-FE950076F886}" srcOrd="5" destOrd="0" presId="urn:microsoft.com/office/officeart/2018/2/layout/IconVerticalSolidList"/>
    <dgm:cxn modelId="{385D9D13-21B1-4752-A79F-4F7EFFCC4766}" type="presParOf" srcId="{F4D92DE2-11C5-4C7D-B527-D36B3026C175}" destId="{1DA44114-1158-43C4-9A8D-74E9F83E8271}" srcOrd="6" destOrd="0" presId="urn:microsoft.com/office/officeart/2018/2/layout/IconVerticalSolidList"/>
    <dgm:cxn modelId="{D4FAC550-468A-4D8F-A325-8FB7C4EAE4CB}" type="presParOf" srcId="{1DA44114-1158-43C4-9A8D-74E9F83E8271}" destId="{35886165-3697-4A55-9D07-133A7AA107C8}" srcOrd="0" destOrd="0" presId="urn:microsoft.com/office/officeart/2018/2/layout/IconVerticalSolidList"/>
    <dgm:cxn modelId="{B655E52A-BA38-4490-86B8-BE0EE1B34055}" type="presParOf" srcId="{1DA44114-1158-43C4-9A8D-74E9F83E8271}" destId="{FF107134-3681-408A-A4B7-F2EA236E0447}" srcOrd="1" destOrd="0" presId="urn:microsoft.com/office/officeart/2018/2/layout/IconVerticalSolidList"/>
    <dgm:cxn modelId="{365F3B87-3570-411A-B9C1-4BC661DB71A8}" type="presParOf" srcId="{1DA44114-1158-43C4-9A8D-74E9F83E8271}" destId="{CFA2BF44-0E21-4A23-89A5-B8B6CCC9CB1F}" srcOrd="2" destOrd="0" presId="urn:microsoft.com/office/officeart/2018/2/layout/IconVerticalSolidList"/>
    <dgm:cxn modelId="{D9E29DF8-A43A-4C38-933C-0C38EF970637}" type="presParOf" srcId="{1DA44114-1158-43C4-9A8D-74E9F83E8271}" destId="{2CA47D14-EB35-41D0-B15E-CAF0AC71FBE1}" srcOrd="3" destOrd="0" presId="urn:microsoft.com/office/officeart/2018/2/layout/IconVerticalSolidList"/>
    <dgm:cxn modelId="{766FF3FC-10E7-4E48-A8B8-40BDABE628CB}" type="presParOf" srcId="{F4D92DE2-11C5-4C7D-B527-D36B3026C175}" destId="{12D25B93-2A3E-4B02-B600-192AFE2CA66C}" srcOrd="7" destOrd="0" presId="urn:microsoft.com/office/officeart/2018/2/layout/IconVerticalSolidList"/>
    <dgm:cxn modelId="{097C0DA5-F090-4030-9475-778E75B56EA2}" type="presParOf" srcId="{F4D92DE2-11C5-4C7D-B527-D36B3026C175}" destId="{0FDF5A1B-946A-43A1-8F63-6502C5851B8D}" srcOrd="8" destOrd="0" presId="urn:microsoft.com/office/officeart/2018/2/layout/IconVerticalSolidList"/>
    <dgm:cxn modelId="{F1E9052E-CFB2-44D2-874E-CF09EFFA4C37}" type="presParOf" srcId="{0FDF5A1B-946A-43A1-8F63-6502C5851B8D}" destId="{36487B40-7321-4C87-B2DB-E91DCADB5AD7}" srcOrd="0" destOrd="0" presId="urn:microsoft.com/office/officeart/2018/2/layout/IconVerticalSolidList"/>
    <dgm:cxn modelId="{0C1A1FF4-AA5E-47E2-A1F7-F9AA6712C431}" type="presParOf" srcId="{0FDF5A1B-946A-43A1-8F63-6502C5851B8D}" destId="{7960FB5E-20C5-41E8-AB9E-71CF0E92428D}" srcOrd="1" destOrd="0" presId="urn:microsoft.com/office/officeart/2018/2/layout/IconVerticalSolidList"/>
    <dgm:cxn modelId="{829D5F9D-A138-4AFD-81CD-3C9FCB993F78}" type="presParOf" srcId="{0FDF5A1B-946A-43A1-8F63-6502C5851B8D}" destId="{0FD4889A-7C8F-492E-B63C-68760E150FDF}" srcOrd="2" destOrd="0" presId="urn:microsoft.com/office/officeart/2018/2/layout/IconVerticalSolidList"/>
    <dgm:cxn modelId="{D975F0EA-9A32-4793-8B6F-2EAF466CE906}" type="presParOf" srcId="{0FDF5A1B-946A-43A1-8F63-6502C5851B8D}" destId="{7CDF9B3D-3621-403C-B6F4-D658CD8352AD}" srcOrd="3" destOrd="0" presId="urn:microsoft.com/office/officeart/2018/2/layout/IconVerticalSolidList"/>
    <dgm:cxn modelId="{78810D1E-458D-41BE-B129-014A7D68DC08}" type="presParOf" srcId="{F4D92DE2-11C5-4C7D-B527-D36B3026C175}" destId="{C82ED5BE-EBFA-4278-BD7A-AFABE69E1A37}" srcOrd="9" destOrd="0" presId="urn:microsoft.com/office/officeart/2018/2/layout/IconVerticalSolidList"/>
    <dgm:cxn modelId="{B61A5D1A-41AA-499D-8F82-9DE378EB5F9A}" type="presParOf" srcId="{F4D92DE2-11C5-4C7D-B527-D36B3026C175}" destId="{394B017B-38E2-4DAE-B2AA-34177F2398DB}" srcOrd="10" destOrd="0" presId="urn:microsoft.com/office/officeart/2018/2/layout/IconVerticalSolidList"/>
    <dgm:cxn modelId="{6A71DDDF-39FE-4E12-AC4B-63B4D887C3DE}" type="presParOf" srcId="{394B017B-38E2-4DAE-B2AA-34177F2398DB}" destId="{76350DB5-5897-412C-B7C4-ED3E8DC98755}" srcOrd="0" destOrd="0" presId="urn:microsoft.com/office/officeart/2018/2/layout/IconVerticalSolidList"/>
    <dgm:cxn modelId="{92873474-8A62-430C-A9E5-9F4DD54AF317}" type="presParOf" srcId="{394B017B-38E2-4DAE-B2AA-34177F2398DB}" destId="{40AB4D67-5292-42C0-B411-05DA70453759}" srcOrd="1" destOrd="0" presId="urn:microsoft.com/office/officeart/2018/2/layout/IconVerticalSolidList"/>
    <dgm:cxn modelId="{3B0BF7F9-5079-48A4-BA6E-FFE9F2C2E6DB}" type="presParOf" srcId="{394B017B-38E2-4DAE-B2AA-34177F2398DB}" destId="{61813A99-861F-4983-9D64-EE01DE5EDAAD}" srcOrd="2" destOrd="0" presId="urn:microsoft.com/office/officeart/2018/2/layout/IconVerticalSolidList"/>
    <dgm:cxn modelId="{7A132EB8-47E1-4673-ADED-F5DF938FFA54}" type="presParOf" srcId="{394B017B-38E2-4DAE-B2AA-34177F2398DB}" destId="{47AD57E8-689E-4E27-9E1F-C250D4DE487D}" srcOrd="3" destOrd="0" presId="urn:microsoft.com/office/officeart/2018/2/layout/IconVerticalSolidList"/>
    <dgm:cxn modelId="{6E073B3B-5D4D-42F8-BC87-11354B7F6828}" type="presParOf" srcId="{F4D92DE2-11C5-4C7D-B527-D36B3026C175}" destId="{A250D2DE-CBD6-4B52-B3B1-67FE8AAB5903}" srcOrd="11" destOrd="0" presId="urn:microsoft.com/office/officeart/2018/2/layout/IconVerticalSolidList"/>
    <dgm:cxn modelId="{77C3FD11-885C-41A1-B9C1-623331A97E83}" type="presParOf" srcId="{F4D92DE2-11C5-4C7D-B527-D36B3026C175}" destId="{CE27A215-FFA4-4A5E-B8C9-809FE8EECCD5}" srcOrd="12" destOrd="0" presId="urn:microsoft.com/office/officeart/2018/2/layout/IconVerticalSolidList"/>
    <dgm:cxn modelId="{08BAAE1B-66FF-4CE3-982F-64AFE188343E}" type="presParOf" srcId="{CE27A215-FFA4-4A5E-B8C9-809FE8EECCD5}" destId="{FBE3E649-87DD-4D02-A697-C4FC651B393E}" srcOrd="0" destOrd="0" presId="urn:microsoft.com/office/officeart/2018/2/layout/IconVerticalSolidList"/>
    <dgm:cxn modelId="{69F705BC-1727-4970-8E01-C6619E98B55F}" type="presParOf" srcId="{CE27A215-FFA4-4A5E-B8C9-809FE8EECCD5}" destId="{64114BB1-8CBE-44C6-8A1B-882C5B2F74CB}" srcOrd="1" destOrd="0" presId="urn:microsoft.com/office/officeart/2018/2/layout/IconVerticalSolidList"/>
    <dgm:cxn modelId="{D7BAC882-844C-441E-B815-312E2CACDBC7}" type="presParOf" srcId="{CE27A215-FFA4-4A5E-B8C9-809FE8EECCD5}" destId="{740BEF54-11B9-4080-ADBA-E0DB111AC245}" srcOrd="2" destOrd="0" presId="urn:microsoft.com/office/officeart/2018/2/layout/IconVerticalSolidList"/>
    <dgm:cxn modelId="{8891CAB2-A16D-4722-8D0F-AF8C253275FB}" type="presParOf" srcId="{CE27A215-FFA4-4A5E-B8C9-809FE8EECCD5}" destId="{58570424-4415-4E11-9136-94E4A6559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62CE7-D82A-4E88-8DD4-0E4A1ED96617}">
      <dsp:nvSpPr>
        <dsp:cNvPr id="0" name=""/>
        <dsp:cNvSpPr/>
      </dsp:nvSpPr>
      <dsp:spPr>
        <a:xfrm>
          <a:off x="0" y="363"/>
          <a:ext cx="6692748" cy="5005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3FC85-593B-4F4A-9EB7-5ED12A2EA968}">
      <dsp:nvSpPr>
        <dsp:cNvPr id="0" name=""/>
        <dsp:cNvSpPr/>
      </dsp:nvSpPr>
      <dsp:spPr>
        <a:xfrm>
          <a:off x="151402" y="112977"/>
          <a:ext cx="275278" cy="275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47CDA-8CE8-4811-9B60-116729702ED0}">
      <dsp:nvSpPr>
        <dsp:cNvPr id="0" name=""/>
        <dsp:cNvSpPr/>
      </dsp:nvSpPr>
      <dsp:spPr>
        <a:xfrm>
          <a:off x="578083" y="363"/>
          <a:ext cx="6114664" cy="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70" tIns="52970" rIns="52970" bIns="5297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Introdução</a:t>
          </a:r>
          <a:endParaRPr lang="en-US" sz="1600" kern="1200"/>
        </a:p>
      </dsp:txBody>
      <dsp:txXfrm>
        <a:off x="578083" y="363"/>
        <a:ext cx="6114664" cy="500505"/>
      </dsp:txXfrm>
    </dsp:sp>
    <dsp:sp modelId="{176E2F2E-7A1A-4AD5-9948-3645DA2241CF}">
      <dsp:nvSpPr>
        <dsp:cNvPr id="0" name=""/>
        <dsp:cNvSpPr/>
      </dsp:nvSpPr>
      <dsp:spPr>
        <a:xfrm>
          <a:off x="0" y="625995"/>
          <a:ext cx="6692748" cy="5005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B743C-C0D5-451F-BB08-4204930D90C8}">
      <dsp:nvSpPr>
        <dsp:cNvPr id="0" name=""/>
        <dsp:cNvSpPr/>
      </dsp:nvSpPr>
      <dsp:spPr>
        <a:xfrm>
          <a:off x="151402" y="738609"/>
          <a:ext cx="275278" cy="275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D32A6-9288-4210-A044-2DFE2827AAF6}">
      <dsp:nvSpPr>
        <dsp:cNvPr id="0" name=""/>
        <dsp:cNvSpPr/>
      </dsp:nvSpPr>
      <dsp:spPr>
        <a:xfrm>
          <a:off x="578083" y="625995"/>
          <a:ext cx="6114664" cy="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70" tIns="52970" rIns="52970" bIns="5297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Modelo de Negócio</a:t>
          </a:r>
          <a:endParaRPr lang="en-US" sz="1600" kern="1200"/>
        </a:p>
      </dsp:txBody>
      <dsp:txXfrm>
        <a:off x="578083" y="625995"/>
        <a:ext cx="6114664" cy="500505"/>
      </dsp:txXfrm>
    </dsp:sp>
    <dsp:sp modelId="{6C78A203-89D0-4293-BE6E-19887B3F8EEB}">
      <dsp:nvSpPr>
        <dsp:cNvPr id="0" name=""/>
        <dsp:cNvSpPr/>
      </dsp:nvSpPr>
      <dsp:spPr>
        <a:xfrm>
          <a:off x="0" y="1251627"/>
          <a:ext cx="6692748" cy="5005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D9C16-7267-4E53-B92E-09001059F4EB}">
      <dsp:nvSpPr>
        <dsp:cNvPr id="0" name=""/>
        <dsp:cNvSpPr/>
      </dsp:nvSpPr>
      <dsp:spPr>
        <a:xfrm>
          <a:off x="151402" y="1364241"/>
          <a:ext cx="275278" cy="275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EAC32-F72F-462A-9E3C-2A89AF798AC1}">
      <dsp:nvSpPr>
        <dsp:cNvPr id="0" name=""/>
        <dsp:cNvSpPr/>
      </dsp:nvSpPr>
      <dsp:spPr>
        <a:xfrm>
          <a:off x="578083" y="1251627"/>
          <a:ext cx="6114664" cy="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70" tIns="52970" rIns="52970" bIns="5297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Arquitetura da Solução</a:t>
          </a:r>
          <a:endParaRPr lang="en-US" sz="1600" kern="1200"/>
        </a:p>
      </dsp:txBody>
      <dsp:txXfrm>
        <a:off x="578083" y="1251627"/>
        <a:ext cx="6114664" cy="500505"/>
      </dsp:txXfrm>
    </dsp:sp>
    <dsp:sp modelId="{35886165-3697-4A55-9D07-133A7AA107C8}">
      <dsp:nvSpPr>
        <dsp:cNvPr id="0" name=""/>
        <dsp:cNvSpPr/>
      </dsp:nvSpPr>
      <dsp:spPr>
        <a:xfrm>
          <a:off x="0" y="1877259"/>
          <a:ext cx="6692748" cy="5005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07134-3681-408A-A4B7-F2EA236E0447}">
      <dsp:nvSpPr>
        <dsp:cNvPr id="0" name=""/>
        <dsp:cNvSpPr/>
      </dsp:nvSpPr>
      <dsp:spPr>
        <a:xfrm>
          <a:off x="151402" y="1989872"/>
          <a:ext cx="275278" cy="2752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47D14-EB35-41D0-B15E-CAF0AC71FBE1}">
      <dsp:nvSpPr>
        <dsp:cNvPr id="0" name=""/>
        <dsp:cNvSpPr/>
      </dsp:nvSpPr>
      <dsp:spPr>
        <a:xfrm>
          <a:off x="578083" y="1877259"/>
          <a:ext cx="6114664" cy="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70" tIns="52970" rIns="52970" bIns="5297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Processos de Negócio</a:t>
          </a:r>
          <a:endParaRPr lang="en-US" sz="1600" kern="1200"/>
        </a:p>
      </dsp:txBody>
      <dsp:txXfrm>
        <a:off x="578083" y="1877259"/>
        <a:ext cx="6114664" cy="500505"/>
      </dsp:txXfrm>
    </dsp:sp>
    <dsp:sp modelId="{36487B40-7321-4C87-B2DB-E91DCADB5AD7}">
      <dsp:nvSpPr>
        <dsp:cNvPr id="0" name=""/>
        <dsp:cNvSpPr/>
      </dsp:nvSpPr>
      <dsp:spPr>
        <a:xfrm>
          <a:off x="0" y="2502891"/>
          <a:ext cx="6692748" cy="5005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0FB5E-20C5-41E8-AB9E-71CF0E92428D}">
      <dsp:nvSpPr>
        <dsp:cNvPr id="0" name=""/>
        <dsp:cNvSpPr/>
      </dsp:nvSpPr>
      <dsp:spPr>
        <a:xfrm>
          <a:off x="151402" y="2615504"/>
          <a:ext cx="275278" cy="2752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F9B3D-3621-403C-B6F4-D658CD8352AD}">
      <dsp:nvSpPr>
        <dsp:cNvPr id="0" name=""/>
        <dsp:cNvSpPr/>
      </dsp:nvSpPr>
      <dsp:spPr>
        <a:xfrm>
          <a:off x="578083" y="2502891"/>
          <a:ext cx="6114664" cy="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70" tIns="52970" rIns="52970" bIns="5297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Dashboard</a:t>
          </a:r>
          <a:endParaRPr lang="en-US" sz="1600" kern="1200"/>
        </a:p>
      </dsp:txBody>
      <dsp:txXfrm>
        <a:off x="578083" y="2502891"/>
        <a:ext cx="6114664" cy="500505"/>
      </dsp:txXfrm>
    </dsp:sp>
    <dsp:sp modelId="{76350DB5-5897-412C-B7C4-ED3E8DC98755}">
      <dsp:nvSpPr>
        <dsp:cNvPr id="0" name=""/>
        <dsp:cNvSpPr/>
      </dsp:nvSpPr>
      <dsp:spPr>
        <a:xfrm>
          <a:off x="0" y="3128523"/>
          <a:ext cx="6692748" cy="5005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B4D67-5292-42C0-B411-05DA70453759}">
      <dsp:nvSpPr>
        <dsp:cNvPr id="0" name=""/>
        <dsp:cNvSpPr/>
      </dsp:nvSpPr>
      <dsp:spPr>
        <a:xfrm>
          <a:off x="151402" y="3241136"/>
          <a:ext cx="275278" cy="2752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D57E8-689E-4E27-9E1F-C250D4DE487D}">
      <dsp:nvSpPr>
        <dsp:cNvPr id="0" name=""/>
        <dsp:cNvSpPr/>
      </dsp:nvSpPr>
      <dsp:spPr>
        <a:xfrm>
          <a:off x="578083" y="3128523"/>
          <a:ext cx="6114664" cy="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70" tIns="52970" rIns="52970" bIns="5297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Documentos Gerados</a:t>
          </a:r>
          <a:endParaRPr lang="en-US" sz="1600" kern="1200"/>
        </a:p>
      </dsp:txBody>
      <dsp:txXfrm>
        <a:off x="578083" y="3128523"/>
        <a:ext cx="6114664" cy="500505"/>
      </dsp:txXfrm>
    </dsp:sp>
    <dsp:sp modelId="{FBE3E649-87DD-4D02-A697-C4FC651B393E}">
      <dsp:nvSpPr>
        <dsp:cNvPr id="0" name=""/>
        <dsp:cNvSpPr/>
      </dsp:nvSpPr>
      <dsp:spPr>
        <a:xfrm>
          <a:off x="0" y="3754154"/>
          <a:ext cx="6692748" cy="5005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114BB1-8CBE-44C6-8A1B-882C5B2F74CB}">
      <dsp:nvSpPr>
        <dsp:cNvPr id="0" name=""/>
        <dsp:cNvSpPr/>
      </dsp:nvSpPr>
      <dsp:spPr>
        <a:xfrm>
          <a:off x="151402" y="3866768"/>
          <a:ext cx="275278" cy="27527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70424-4415-4E11-9136-94E4A65595E3}">
      <dsp:nvSpPr>
        <dsp:cNvPr id="0" name=""/>
        <dsp:cNvSpPr/>
      </dsp:nvSpPr>
      <dsp:spPr>
        <a:xfrm>
          <a:off x="578083" y="3754154"/>
          <a:ext cx="6114664" cy="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70" tIns="52970" rIns="52970" bIns="5297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Conclusão</a:t>
          </a:r>
          <a:endParaRPr lang="en-US" sz="1600" kern="1200"/>
        </a:p>
      </dsp:txBody>
      <dsp:txXfrm>
        <a:off x="578083" y="3754154"/>
        <a:ext cx="6114664" cy="500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B4287-6066-4B4E-9E01-B7046C734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pt-PT" sz="4400" dirty="0"/>
              <a:t>Sistemas de informação organizacionais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DC5776-8F6B-4DCB-9106-57AE349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443368"/>
            <a:ext cx="8791575" cy="865991"/>
          </a:xfrm>
        </p:spPr>
        <p:txBody>
          <a:bodyPr>
            <a:normAutofit/>
          </a:bodyPr>
          <a:lstStyle/>
          <a:p>
            <a:endParaRPr lang="pt-PT" dirty="0"/>
          </a:p>
        </p:txBody>
      </p:sp>
      <p:pic>
        <p:nvPicPr>
          <p:cNvPr id="5" name="Imagem 4" descr="Uma imagem com desenho, símbolo&#10;&#10;Descrição gerada automaticamente">
            <a:extLst>
              <a:ext uri="{FF2B5EF4-FFF2-40B4-BE49-F238E27FC236}">
                <a16:creationId xmlns:a16="http://schemas.microsoft.com/office/drawing/2014/main" id="{F2F84D79-6D05-47CF-80DA-77756B074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4" y="1379069"/>
            <a:ext cx="8791575" cy="235174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96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AC61633D-9A06-4EE6-8CCA-125E665DA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13">
            <a:extLst>
              <a:ext uri="{FF2B5EF4-FFF2-40B4-BE49-F238E27FC236}">
                <a16:creationId xmlns:a16="http://schemas.microsoft.com/office/drawing/2014/main" id="{77A852C8-BC01-40BA-9756-A40AB1DD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5E833F64-1EC5-48F9-9629-15731363C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9625B00-F175-4AF2-A4A8-DD4C7C29C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8548D69-F7A8-408F-B36A-CE536F9EA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E86213A7-EC0E-4C43-A8BB-903154E8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31A9BC9-306F-4756-AC1D-CBEFF5003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5DDF1C95-CE0A-4A54-A208-58B5171B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B523C42-9B96-471D-8841-372C3784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2E84A0F-4A41-4C49-BAA2-F63385317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3776A90-2B6D-42E7-BC25-CC6F0DBF1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9F3E5CC-7FEE-4BC8-8249-08FDFB17E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850AA1E1-9C1E-404A-954C-D97E0BE34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6D9AD7E-773D-4BB1-ACEE-00563B516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033B781-6231-425F-8304-A961AA806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786E3D0-D76C-4472-A088-5B8E00593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5CF52AD3-8E5C-4910-9B62-C81C650AF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35A36B6-0527-42BB-BD6E-725046419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82CDD5E-E7AC-4F4C-B545-9A12B252A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87444BF1-FAA9-41E0-A061-952B5844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A23B4B8-AE8E-44C4-8051-88AC38B8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3CACE757-BB92-474C-9756-5DA2C4B3B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345926B-3BE3-47B0-B9D0-247EF3D98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62927A9D-539B-4F60-BDDC-A703ED10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957EE2B-5833-4676-9CC0-33FFEF49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38E9BBD8-44F9-4A62-9F47-F1E82E0D9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C3D95AFA-85F3-4317-A9F1-D5E4FF5F0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F0DC07E6-3215-437A-B116-01F998C68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4FA4AF6-2538-4681-BEC4-DDF073033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5CCC77A-701C-4973-BE7C-634F37B8E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79D82C9F-B52F-425F-AFAF-E87DBB17C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E902D233-A16F-4F21-8040-1C41D7F5B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396242-AE99-4E2E-B64C-42D232A1E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B0061D7A-10B2-4AD4-AF05-091631E7C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6240B-3EE1-410C-BD54-FA63E3DE4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AFA4C69-36C1-4AEE-921A-2EECACCB6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B8785337-6476-4F9E-9CB3-8BEE64B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3AE4527-A215-441E-AE41-B8B301DD0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4CCB478F-211A-4766-8821-D3DDCC2F1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4A17BB7-BD39-48EF-999D-7D5C9D02A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5B9CE92D-8011-4CF3-80C3-6883EC8B1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ED1CF5D-1E66-4AEC-99B3-B3D4E26C9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C72C583E-A8EA-4A45-8FA0-6560160EB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08D37DE4-6C04-47AA-9D00-48A55BE93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64B2D388-168A-4F79-861B-27362D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21D2A117-6B87-47F5-B5BE-DCE83B227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70840464-B6A0-40E5-BA4A-1B99F6AD5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9D20A15-4967-4B13-B558-E81C4EDCF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6934E340-6667-466E-A5B7-B0167DC9C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4D349E6E-F4FB-43B7-86D6-C90C28801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3D5ABA0-3217-4485-BCAE-779BD7E1B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45CF2BCB-E4BA-403E-905C-0254C5E24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12E1D2C-E1C8-455C-B173-30AB0D510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A58BEE69-0D65-4014-93A8-414056A27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9C0C17B2-6B3A-47BF-A16C-2E7D52374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D71D7359-60C1-4277-8402-6C40DAF10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AB012A3-1344-4708-924F-36D53B06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Documentos gerados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8649E4-BA1C-46E7-B2EC-38D9CF370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75" y="5722411"/>
            <a:ext cx="8369450" cy="4803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tx2"/>
                </a:solidFill>
              </a:rPr>
              <a:t>Compras por Produto e Compras por Fornecedor</a:t>
            </a:r>
          </a:p>
        </p:txBody>
      </p:sp>
      <p:sp>
        <p:nvSpPr>
          <p:cNvPr id="74" name="Round Diagonal Corner Rectangle 6">
            <a:extLst>
              <a:ext uri="{FF2B5EF4-FFF2-40B4-BE49-F238E27FC236}">
                <a16:creationId xmlns:a16="http://schemas.microsoft.com/office/drawing/2014/main" id="{60FDE4D8-588D-4AFF-B2B2-3D5CA2CAD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7051DAB-2CB0-4789-8751-9236C479F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31" r="2" b="43550"/>
          <a:stretch/>
        </p:blipFill>
        <p:spPr>
          <a:xfrm>
            <a:off x="987014" y="951493"/>
            <a:ext cx="3925642" cy="2975493"/>
          </a:xfrm>
          <a:prstGeom prst="rect">
            <a:avLst/>
          </a:prstGeom>
        </p:spPr>
      </p:pic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E7359BC5-AAFF-43AB-B744-33C98AEF3B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47" r="-2" b="62203"/>
          <a:stretch/>
        </p:blipFill>
        <p:spPr>
          <a:xfrm>
            <a:off x="5076382" y="951493"/>
            <a:ext cx="616392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B439F9B-37E8-429A-BF97-55F25FCB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Documentos gerados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22C103-9D18-41EA-9AC2-A0345E30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666" y="3602038"/>
            <a:ext cx="3500301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cap="all">
                <a:solidFill>
                  <a:schemeClr val="tx2"/>
                </a:solidFill>
              </a:rPr>
              <a:t>Vendas Produto por Cliente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EA9B643B-B316-4296-9F79-F2E08508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C99283-DB8A-4EFD-B912-C588D07B2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49" b="27562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38F9AE2-277A-417D-91AA-7699FDCCB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pt-PT" sz="400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4A9C44-2C20-421E-BF35-458586B17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Numa primeira fase, conseguimos entender a importância do </a:t>
            </a:r>
            <a:r>
              <a:rPr lang="pt-PT" sz="17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Business Model Canvas</a:t>
            </a: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para estruturar, de forma fundamentada, como funciona uma organização a nível de modelo de negócio aprofundando nos 9 principais blocos de um negócio foi possível compreender a forma da empresa gerar lucro e como poderá ter lucro e sucesso.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 seguida, numa segunda fase, utilizamos também, a modelação de arquitetura para que a nossa Aplicação Web (Dashboard) fosse bem estruturada a nível de comunicação e controlo das duas grandes partes que a compões, sejam elas a parte de Front-End e Back-End. Contribuindo assim para uma aplicação intuitiva e de fácil uso, seja qual for o grau de instrução do utilizador.</a:t>
            </a:r>
            <a:endParaRPr lang="pt-PT" sz="17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finalizar e de acordo com as restrições apresentadas no enunciado, foram emitidas faturas para demostrar o cumprimento dos processos de negócio e das restrições anteriormente descritas. </a:t>
            </a:r>
            <a:endParaRPr lang="pt-PT" sz="17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0674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C95562E-F9EB-47FF-9FC1-96EAE7913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pt-PT" sz="4000"/>
              <a:t>FIM</a:t>
            </a:r>
          </a:p>
        </p:txBody>
      </p:sp>
      <p:sp>
        <p:nvSpPr>
          <p:cNvPr id="75" name="Marcador de Posição de Conteúdo 2">
            <a:extLst>
              <a:ext uri="{FF2B5EF4-FFF2-40B4-BE49-F238E27FC236}">
                <a16:creationId xmlns:a16="http://schemas.microsoft.com/office/drawing/2014/main" id="{7E3AF392-B77C-4BF0-ABE6-FC00ED3D6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PT" dirty="0"/>
              <a:t>Abílio Castro – 8170054</a:t>
            </a:r>
          </a:p>
          <a:p>
            <a:pPr marL="0" indent="0">
              <a:buNone/>
            </a:pPr>
            <a:r>
              <a:rPr lang="pt-PT" dirty="0"/>
              <a:t>Pedro Pinto – 8170262</a:t>
            </a:r>
          </a:p>
          <a:p>
            <a:pPr marL="0" indent="0">
              <a:buNone/>
            </a:pPr>
            <a:r>
              <a:rPr lang="pt-PT" dirty="0"/>
              <a:t>Ricardo Cardoso – 8170268</a:t>
            </a:r>
          </a:p>
          <a:p>
            <a:pPr marL="0" indent="0">
              <a:buNone/>
            </a:pPr>
            <a:r>
              <a:rPr lang="pt-PT" dirty="0"/>
              <a:t>Ricardo Ferreira – 8170269</a:t>
            </a:r>
          </a:p>
          <a:p>
            <a:pPr marL="0" indent="0">
              <a:buNone/>
            </a:pPr>
            <a:r>
              <a:rPr lang="pt-PT" dirty="0"/>
              <a:t>Vitor Santos - 8170312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430944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8">
            <a:extLst>
              <a:ext uri="{FF2B5EF4-FFF2-40B4-BE49-F238E27FC236}">
                <a16:creationId xmlns:a16="http://schemas.microsoft.com/office/drawing/2014/main" id="{4E5D51F4-4B2C-4E92-AD42-C0F8079B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10">
            <a:extLst>
              <a:ext uri="{FF2B5EF4-FFF2-40B4-BE49-F238E27FC236}">
                <a16:creationId xmlns:a16="http://schemas.microsoft.com/office/drawing/2014/main" id="{B90ADF90-29DF-49C2-92C5-E75C306E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D94EBD0-9E98-49B5-BCBB-C0E75E65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D234D58E-884C-476F-9B2D-7E6C29BCD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146033F-CB0A-44E4-A16A-95C026C9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2004D0A-5BA4-4D6F-AE5B-BCCF1CDB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9D61DD8-7030-4EF7-974E-9F87E805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79CE806A-0577-41E9-8F07-B6A7EFB4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F58E8F2-EAC5-477C-93D6-1AC0E034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90C5478-265D-4D73-8259-A0369435C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B688B6B-CD3A-4D50-B661-3BFFEE2D3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22BB8A2-A9CF-40A0-92DC-F2456B8B7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920BBCC-C237-4B3E-B2DA-B8172A392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8A6B29A0-A4F7-448E-88D5-26F690D81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52A6476-E345-40C8-AE07-B93E8A7E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518D32FD-7EA1-4C43-AA4B-B9E10B68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4AA62115-722D-4045-AE1B-771314CA2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2C94E681-7784-4E31-B5B5-DDBF9C614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9578B6A7-2499-4CFF-A6E5-0FDB1B8A2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6B8D001-28C9-49CB-9B96-4D67E218C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0576248-23CA-477D-A630-4EA4F06F8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9F00424-4DC1-4DD5-B429-EB428628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D03BC62-061A-46A3-AEB3-75C125F3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7C0B4D4C-7EC6-47E0-8F9C-E0C4BCCE1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346BF759-C964-4656-9724-9F6B9E75F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21A41F6C-9A3A-4A88-8369-173CEC967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C7719558-E4BA-41E1-AE9B-8B7C2826D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5AD44B-443D-473E-BBE4-6877C1A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9D25FFB-6A08-4A00-8BE1-8C987B3D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E642A42B-C95B-433E-9A81-2174F728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41">
            <a:extLst>
              <a:ext uri="{FF2B5EF4-FFF2-40B4-BE49-F238E27FC236}">
                <a16:creationId xmlns:a16="http://schemas.microsoft.com/office/drawing/2014/main" id="{4C3D77CC-6916-4BF8-8CDF-71E4BF2E6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43">
            <a:extLst>
              <a:ext uri="{FF2B5EF4-FFF2-40B4-BE49-F238E27FC236}">
                <a16:creationId xmlns:a16="http://schemas.microsoft.com/office/drawing/2014/main" id="{96E8897B-113F-4BE0-A8B0-6467E5A2E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8C790BB1-DB5D-4D11-ACA1-045F7B5D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14E82C3E-2BBF-4E7A-A4F1-B092898A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BD9DCED-205F-40C0-A8F6-09CA8AC21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E6B6536-B16B-44C8-BF75-0B51F159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08673EBA-802C-469A-80AB-14A951A75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5BB5611-2E78-4C27-8778-E8A39B157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CA85219-9A72-4256-A50C-799C0D0AE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46E28662-9979-4ACD-9DB1-9E4B1814F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A057C9FB-3B25-4A5E-A20E-B7773732E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596D5A52-895F-4C7B-BCEC-E4AB25C7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A3BFF1E9-0954-48E0-A32B-066414467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40592818-8A9B-429B-8166-22A0893C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52399E8-91EF-4363-81C4-4EBE3790A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0DE18992-35FF-4D27-AAB7-88D9A7881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162D7313-86C3-45AF-AC7A-C5429A22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4033A1EE-166E-4246-AB00-AA91D7B8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9F5BA15F-D1CD-44A2-B643-290576317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673D8FDD-D165-4834-B9F4-E15C5EBD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314E2D52-365D-407E-A832-01E0F860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299BE646-A2B8-42AB-8DE3-9E38BF21D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6CBF7F9-54D6-418C-B679-4A03F1AF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2B8FDD23-E511-4B50-8A45-E25C8EBFB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B04AC64C-ACEE-462D-95F2-3D82FF090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9E0086A8-06D1-484E-805F-460346EB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1952C3C6-3706-447A-A721-81155E748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F264C83C-EFE0-4E45-A20F-4A437FC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7E1F77A7-8C12-430E-A0C7-386E9FECC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B9535DE4-FAFA-446C-A46C-F06D18D3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8376EA2-D9D1-4144-8B2B-5087F9E4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</a:rPr>
              <a:t>Índice</a:t>
            </a:r>
          </a:p>
        </p:txBody>
      </p:sp>
      <p:graphicFrame>
        <p:nvGraphicFramePr>
          <p:cNvPr id="78" name="Marcador de Posição de Conteúdo 2">
            <a:extLst>
              <a:ext uri="{FF2B5EF4-FFF2-40B4-BE49-F238E27FC236}">
                <a16:creationId xmlns:a16="http://schemas.microsoft.com/office/drawing/2014/main" id="{3D382624-5CF6-495B-85F0-14A9DE0FA8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270305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2831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A39A6-9929-4232-8E4D-A50155D3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6FE998-060F-4F50-A9E0-7AA26799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 EVITAR é uma empresa fictícia cuja área de negócio é a venda de componentes eletrónicos, hardware e mobília.</a:t>
            </a:r>
          </a:p>
          <a:p>
            <a:r>
              <a:rPr lang="pt-PT" dirty="0"/>
              <a:t>No âmbito do trabalho prático foi fundamentado o </a:t>
            </a:r>
            <a:r>
              <a:rPr lang="pt-PT" b="1" dirty="0"/>
              <a:t>Modelo de Negócio</a:t>
            </a:r>
            <a:r>
              <a:rPr lang="pt-PT" dirty="0"/>
              <a:t>, configurado o </a:t>
            </a:r>
            <a:r>
              <a:rPr lang="pt-PT" b="1" dirty="0"/>
              <a:t>ERP </a:t>
            </a:r>
            <a:r>
              <a:rPr lang="pt-PT" dirty="0"/>
              <a:t>e arquitetado e desenvolvido um </a:t>
            </a:r>
            <a:r>
              <a:rPr lang="pt-PT" b="1" dirty="0"/>
              <a:t>Dashboard</a:t>
            </a:r>
            <a:r>
              <a:rPr lang="pt-PT" dirty="0"/>
              <a:t> para consulta de dados.</a:t>
            </a:r>
          </a:p>
        </p:txBody>
      </p:sp>
    </p:spTree>
    <p:extLst>
      <p:ext uri="{BB962C8B-B14F-4D97-AF65-F5344CB8AC3E}">
        <p14:creationId xmlns:p14="http://schemas.microsoft.com/office/powerpoint/2010/main" val="305677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35FF5-9BD7-4384-8C8E-ED4271D8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pt-PT" sz="2800" dirty="0"/>
              <a:t>Modelo de negócio</a:t>
            </a:r>
          </a:p>
        </p:txBody>
      </p:sp>
      <p:sp>
        <p:nvSpPr>
          <p:cNvPr id="17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91272C23-FCCF-4F07-8187-097C7733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64014"/>
            <a:ext cx="6112382" cy="432451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17BA40-7746-466F-9B8C-53C7A287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err="1"/>
              <a:t>Parceiros</a:t>
            </a:r>
            <a:r>
              <a:rPr lang="en-US" sz="1800" dirty="0"/>
              <a:t> </a:t>
            </a:r>
            <a:r>
              <a:rPr lang="en-US" sz="1800" dirty="0" err="1"/>
              <a:t>Chave</a:t>
            </a:r>
            <a:endParaRPr lang="en-US" sz="1800" dirty="0"/>
          </a:p>
          <a:p>
            <a:r>
              <a:rPr lang="en-US" sz="1800" dirty="0" err="1"/>
              <a:t>Atividades</a:t>
            </a:r>
            <a:r>
              <a:rPr lang="en-US" sz="1800" dirty="0"/>
              <a:t> </a:t>
            </a:r>
            <a:r>
              <a:rPr lang="en-US" sz="1800" dirty="0" err="1"/>
              <a:t>Chave</a:t>
            </a:r>
            <a:endParaRPr lang="en-US" sz="1800" dirty="0"/>
          </a:p>
          <a:p>
            <a:r>
              <a:rPr lang="en-US" sz="1800" dirty="0" err="1"/>
              <a:t>Recursos</a:t>
            </a:r>
            <a:r>
              <a:rPr lang="en-US" sz="1800" dirty="0"/>
              <a:t> </a:t>
            </a:r>
            <a:r>
              <a:rPr lang="en-US" sz="1800" dirty="0" err="1"/>
              <a:t>Chave</a:t>
            </a:r>
            <a:endParaRPr lang="en-US" sz="1800" dirty="0"/>
          </a:p>
          <a:p>
            <a:r>
              <a:rPr lang="en-US" sz="1800" dirty="0" err="1"/>
              <a:t>Proposta</a:t>
            </a:r>
            <a:r>
              <a:rPr lang="en-US" sz="1800" dirty="0"/>
              <a:t> de Valor</a:t>
            </a:r>
          </a:p>
          <a:p>
            <a:r>
              <a:rPr lang="en-US" sz="1800" dirty="0" err="1"/>
              <a:t>Relações</a:t>
            </a:r>
            <a:r>
              <a:rPr lang="en-US" sz="1800" dirty="0"/>
              <a:t> com </a:t>
            </a:r>
            <a:r>
              <a:rPr lang="en-US" sz="1800" dirty="0" err="1"/>
              <a:t>Consumidor</a:t>
            </a:r>
            <a:endParaRPr lang="en-US" sz="1800" dirty="0"/>
          </a:p>
          <a:p>
            <a:r>
              <a:rPr lang="en-US" sz="1800" dirty="0" err="1"/>
              <a:t>Canais</a:t>
            </a:r>
            <a:endParaRPr lang="en-US" sz="1800" dirty="0"/>
          </a:p>
          <a:p>
            <a:r>
              <a:rPr lang="en-US" sz="1800" dirty="0" err="1"/>
              <a:t>Segmentos</a:t>
            </a:r>
            <a:r>
              <a:rPr lang="en-US" sz="1800" dirty="0"/>
              <a:t> de </a:t>
            </a:r>
            <a:r>
              <a:rPr lang="en-US" sz="1800" dirty="0" err="1"/>
              <a:t>Consumidor</a:t>
            </a:r>
            <a:r>
              <a:rPr lang="en-US" sz="1800" dirty="0"/>
              <a:t>/</a:t>
            </a:r>
            <a:r>
              <a:rPr lang="en-US" sz="1800" dirty="0" err="1"/>
              <a:t>Público</a:t>
            </a:r>
            <a:r>
              <a:rPr lang="en-US" sz="1800" dirty="0"/>
              <a:t> </a:t>
            </a:r>
            <a:r>
              <a:rPr lang="en-US" sz="1800" dirty="0" err="1"/>
              <a:t>Alvo</a:t>
            </a:r>
            <a:endParaRPr lang="en-US" sz="1800" dirty="0"/>
          </a:p>
          <a:p>
            <a:r>
              <a:rPr lang="en-US" sz="1800" dirty="0" err="1"/>
              <a:t>Custo</a:t>
            </a:r>
            <a:r>
              <a:rPr lang="en-US" sz="1800" dirty="0"/>
              <a:t> da </a:t>
            </a:r>
            <a:r>
              <a:rPr lang="en-US" sz="1800" dirty="0" err="1"/>
              <a:t>Estrutura</a:t>
            </a:r>
            <a:endParaRPr lang="en-US" sz="1800" dirty="0"/>
          </a:p>
          <a:p>
            <a:r>
              <a:rPr lang="en-US" sz="1800" dirty="0"/>
              <a:t>Fontes de </a:t>
            </a:r>
            <a:r>
              <a:rPr lang="en-US" sz="1800" dirty="0" err="1"/>
              <a:t>Rendimento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8464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B39A8-2048-4AF5-8A84-C18648B1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pt-PT"/>
              <a:t>Arquitetura da Solução</a:t>
            </a:r>
            <a:endParaRPr lang="pt-PT" dirty="0"/>
          </a:p>
        </p:txBody>
      </p:sp>
      <p:sp>
        <p:nvSpPr>
          <p:cNvPr id="14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desenho, relógio, computador, mesa&#10;&#10;Descrição gerada automaticamente">
            <a:extLst>
              <a:ext uri="{FF2B5EF4-FFF2-40B4-BE49-F238E27FC236}">
                <a16:creationId xmlns:a16="http://schemas.microsoft.com/office/drawing/2014/main" id="{EF790FF5-BBC8-47FA-8274-1127DA5D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2758756"/>
            <a:ext cx="3178638" cy="1335027"/>
          </a:xfrm>
          <a:prstGeom prst="rect">
            <a:avLst/>
          </a:prstGeom>
        </p:spPr>
      </p:pic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AEDD4C1-0D53-43F3-A615-18C4D7DCE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pt-PT" dirty="0"/>
              <a:t>Padrão MVC</a:t>
            </a:r>
          </a:p>
          <a:p>
            <a:r>
              <a:rPr lang="pt-PT" dirty="0"/>
              <a:t>Back-End: Node.JS</a:t>
            </a:r>
          </a:p>
          <a:p>
            <a:r>
              <a:rPr lang="pt-PT" dirty="0"/>
              <a:t>Front-End: HTML 5, CSS 3, Bootstrap e JavaScript </a:t>
            </a:r>
          </a:p>
          <a:p>
            <a:r>
              <a:rPr lang="pt-PT" dirty="0"/>
              <a:t>Base de Dados: MongoDB</a:t>
            </a:r>
          </a:p>
        </p:txBody>
      </p:sp>
    </p:spTree>
    <p:extLst>
      <p:ext uri="{BB962C8B-B14F-4D97-AF65-F5344CB8AC3E}">
        <p14:creationId xmlns:p14="http://schemas.microsoft.com/office/powerpoint/2010/main" val="226758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A7D6E840-9DD4-473E-ABC8-0FC9062F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0" name="Rectangle 79">
              <a:extLst>
                <a:ext uri="{FF2B5EF4-FFF2-40B4-BE49-F238E27FC236}">
                  <a16:creationId xmlns:a16="http://schemas.microsoft.com/office/drawing/2014/main" id="{02950B47-A4A4-40A4-BA35-D2459B5A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8" name="Picture 2">
              <a:extLst>
                <a:ext uri="{FF2B5EF4-FFF2-40B4-BE49-F238E27FC236}">
                  <a16:creationId xmlns:a16="http://schemas.microsoft.com/office/drawing/2014/main" id="{3DFEB33D-BD06-44EF-A9E8-DAB1E3F1C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F9514F9-0FC6-47CE-9741-227EF8E36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DEA9E922-4B56-4398-8F49-18BB2FF19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7B7E94F6-7C72-4170-B7C8-B18165607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1D7E1780-5D15-4A89-A802-0BC222EB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">
              <a:extLst>
                <a:ext uri="{FF2B5EF4-FFF2-40B4-BE49-F238E27FC236}">
                  <a16:creationId xmlns:a16="http://schemas.microsoft.com/office/drawing/2014/main" id="{DFF82D39-403D-4749-B519-F20431BE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3B4AD3D7-29AD-4887-9422-E6FB71E41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7C219CF0-C7E9-460C-B243-95F00D043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F2B36BC7-A8D7-4170-A4C2-5D5FB570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693BE217-57A9-410A-8C6E-DD49C9542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E137D9FE-3450-4F53-AB48-B83574DEB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2CBA01D9-742E-437F-B4A4-F21067DB3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CF7E3F29-AF56-4664-899B-EAAB5BEB1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134A0AFD-4F49-418F-89C2-2BF954837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491FBEA5-6E19-4D74-AF8F-7801D642F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F6FE013A-FBF0-4582-8BF5-C66A8765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2A8BBFC9-C135-43D6-B658-BEAFBCB6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0A91FF15-5B35-4788-9504-75DAF162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AF45E1F0-943D-45E4-B027-8E5DD5294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2">
              <a:extLst>
                <a:ext uri="{FF2B5EF4-FFF2-40B4-BE49-F238E27FC236}">
                  <a16:creationId xmlns:a16="http://schemas.microsoft.com/office/drawing/2014/main" id="{1B4E3D75-576B-4EAB-8767-A2692E89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B77D6359-FA3A-41C5-B675-EA271B446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CAF12B18-E453-4F78-AA7A-C916EF28C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2725FE37-E40E-466C-AB50-E43BA6A8A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E5933B83-B4CE-4221-8A92-78505DDC5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7F1913FF-9BDF-492A-B105-671924AFF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1D8A5F7C-24DE-4B2E-8B11-122C12CDB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43C17D4F-4386-40CF-B9D8-A764322BA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46E23045-B4B9-4F64-93B3-06FD53532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70B9CF12-49FA-4704-82F6-923EA779A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1F7A28B8-D9CE-4A32-8044-FC6A9D334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7FEC850-B79F-4E1E-934C-6AEE78126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0CFEFBE7-0E21-4207-897E-4D528A8F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1AEAF58F-D575-41BD-A835-BB010E877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E27AA05B-2BE2-4010-94CB-F460AE198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70D33247-6EF5-41BC-B07F-053CB910E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CDEB4E4-0063-4713-B2C6-36FBC09EC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F3B12534-789B-48AC-9A55-42473897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78A290B1-8C9B-4E8B-B1B2-C722EE14C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06DDBC85-105E-462C-865B-153ED0CC6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8BB07D4-4655-424B-AB60-04F4B3809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44A865C-ED01-4680-9EF0-80FBD9290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D9A8E789-DB73-4EA0-9D0F-A080CC6B7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45">
              <a:extLst>
                <a:ext uri="{FF2B5EF4-FFF2-40B4-BE49-F238E27FC236}">
                  <a16:creationId xmlns:a16="http://schemas.microsoft.com/office/drawing/2014/main" id="{68D3F12B-BCAA-49B7-BA81-C7AF1CC0E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5165251-F749-432F-ABA8-F606E5934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99451206-BB2D-4D57-9B5A-DA9543D1E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F1388985-19D4-40A0-A1D3-029B76DB5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4262B374-8CC2-44EB-97BB-1E0AEB23A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C06B794-15FA-4731-B9F0-8C20E392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033CE7-9D67-4BC6-BDBB-156CA2906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BDF8F2E8-AABE-4D38-BB58-DE250459D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E10765A4-B591-4CD7-B4E8-64DC644A6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BF76C5A-5FA8-45A7-A243-77D377613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39E6322-3F90-4FE5-83C6-5EA6C592E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69A9E94-9988-4F90-BFF7-39CAE99F5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75B8334A-3C81-4C53-858D-92D5295A8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8">
              <a:extLst>
                <a:ext uri="{FF2B5EF4-FFF2-40B4-BE49-F238E27FC236}">
                  <a16:creationId xmlns:a16="http://schemas.microsoft.com/office/drawing/2014/main" id="{9EB00862-AA34-4A06-8EF3-8EE78060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5459A3-8782-4887-B422-ED0E1F406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>
            <a:normAutofit/>
          </a:bodyPr>
          <a:lstStyle/>
          <a:p>
            <a:r>
              <a:rPr lang="pt-PT" sz="3200"/>
              <a:t>Processos de negócio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E1BCDE6-24CC-4D63-8B66-AAEAC7D7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81" y="2249487"/>
            <a:ext cx="2948240" cy="3541714"/>
          </a:xfrm>
        </p:spPr>
        <p:txBody>
          <a:bodyPr>
            <a:normAutofit/>
          </a:bodyPr>
          <a:lstStyle/>
          <a:p>
            <a:r>
              <a:rPr lang="pt-PT" sz="1800"/>
              <a:t>Compras</a:t>
            </a:r>
          </a:p>
          <a:p>
            <a:r>
              <a:rPr lang="pt-PT" sz="1800"/>
              <a:t>Vendas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6B69E10-B78A-42BA-903C-86D9965C4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EC9FA34-3CEC-42B1-8AEA-F261C70C0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73" name="Retângulo 72">
            <a:extLst>
              <a:ext uri="{FF2B5EF4-FFF2-40B4-BE49-F238E27FC236}">
                <a16:creationId xmlns:a16="http://schemas.microsoft.com/office/drawing/2014/main" id="{5847AA99-735F-42C4-9E95-B5C0F1FA7A91}"/>
              </a:ext>
            </a:extLst>
          </p:cNvPr>
          <p:cNvSpPr/>
          <p:nvPr/>
        </p:nvSpPr>
        <p:spPr>
          <a:xfrm>
            <a:off x="-133350" y="-464"/>
            <a:ext cx="7686294" cy="70870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6" name="Imagem 75" descr="Uma imagem com texto&#10;&#10;Descrição gerada automaticamente">
            <a:extLst>
              <a:ext uri="{FF2B5EF4-FFF2-40B4-BE49-F238E27FC236}">
                <a16:creationId xmlns:a16="http://schemas.microsoft.com/office/drawing/2014/main" id="{6DE58147-D960-40FB-B46F-27B074397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433" y="17962"/>
            <a:ext cx="3723589" cy="3255249"/>
          </a:xfrm>
          <a:prstGeom prst="rect">
            <a:avLst/>
          </a:prstGeom>
        </p:spPr>
      </p:pic>
      <p:pic>
        <p:nvPicPr>
          <p:cNvPr id="78" name="Imagem 77" descr="Uma imagem com texto, fruta&#10;&#10;Descrição gerada automaticamente">
            <a:extLst>
              <a:ext uri="{FF2B5EF4-FFF2-40B4-BE49-F238E27FC236}">
                <a16:creationId xmlns:a16="http://schemas.microsoft.com/office/drawing/2014/main" id="{1EF380C4-0640-4A87-A297-7825ABEB2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231" y="3364475"/>
            <a:ext cx="4852953" cy="3631134"/>
          </a:xfrm>
          <a:prstGeom prst="rect">
            <a:avLst/>
          </a:prstGeom>
        </p:spPr>
      </p:pic>
      <p:cxnSp>
        <p:nvCxnSpPr>
          <p:cNvPr id="140" name="Conexão reta 139">
            <a:extLst>
              <a:ext uri="{FF2B5EF4-FFF2-40B4-BE49-F238E27FC236}">
                <a16:creationId xmlns:a16="http://schemas.microsoft.com/office/drawing/2014/main" id="{59AC7A0B-C743-4318-9C20-017C35379939}"/>
              </a:ext>
            </a:extLst>
          </p:cNvPr>
          <p:cNvCxnSpPr/>
          <p:nvPr/>
        </p:nvCxnSpPr>
        <p:spPr>
          <a:xfrm flipH="1">
            <a:off x="-133350" y="3273211"/>
            <a:ext cx="7686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71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93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65AD757-E2F8-4BB0-B8B5-750B4D96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Dashboard</a:t>
            </a:r>
          </a:p>
        </p:txBody>
      </p:sp>
      <p:sp>
        <p:nvSpPr>
          <p:cNvPr id="148" name="Round Diagonal Corner Rectangle 6">
            <a:extLst>
              <a:ext uri="{FF2B5EF4-FFF2-40B4-BE49-F238E27FC236}">
                <a16:creationId xmlns:a16="http://schemas.microsoft.com/office/drawing/2014/main" id="{66D7BB2A-2127-4B10-B638-E01043C89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4724814D-AEC8-4309-BC6A-EE9A0B740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244" y="951493"/>
            <a:ext cx="2276252" cy="2975493"/>
          </a:xfrm>
          <a:prstGeom prst="rect">
            <a:avLst/>
          </a:prstGeom>
        </p:spPr>
      </p:pic>
      <p:pic>
        <p:nvPicPr>
          <p:cNvPr id="11" name="Imagem 10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D7CA7D8-26EE-4F5C-A901-21FABC0D2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890" y="951493"/>
            <a:ext cx="4595355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7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ABCC49F-CFD5-4E83-92AD-AD4BB99B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dashboard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66D7BB2A-2127-4B10-B638-E01043C89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D10912C8-6184-4499-B854-7D5CC524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787" y="951493"/>
            <a:ext cx="4613167" cy="2975493"/>
          </a:xfrm>
          <a:prstGeom prst="rect">
            <a:avLst/>
          </a:prstGeom>
        </p:spPr>
      </p:pic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90EB8AAF-C5CA-4123-9889-69C1E0FEB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062713"/>
            <a:ext cx="5051472" cy="27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3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AC61633D-9A06-4EE6-8CCA-125E665DA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7A852C8-BC01-40BA-9756-A40AB1DD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5E833F64-1EC5-48F9-9629-15731363C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49625B00-F175-4AF2-A4A8-DD4C7C29C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8548D69-F7A8-408F-B36A-CE536F9EA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E86213A7-EC0E-4C43-A8BB-903154E8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B31A9BC9-306F-4756-AC1D-CBEFF5003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DDF1C95-CE0A-4A54-A208-58B5171B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9B523C42-9B96-471D-8841-372C3784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02E84A0F-4A41-4C49-BAA2-F63385317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33776A90-2B6D-42E7-BC25-CC6F0DBF1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9F3E5CC-7FEE-4BC8-8249-08FDFB17E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850AA1E1-9C1E-404A-954C-D97E0BE34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36D9AD7E-773D-4BB1-ACEE-00563B516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033B781-6231-425F-8304-A961AA806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786E3D0-D76C-4472-A088-5B8E00593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5CF52AD3-8E5C-4910-9B62-C81C650AF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A35A36B6-0527-42BB-BD6E-725046419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C82CDD5E-E7AC-4F4C-B545-9A12B252A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87444BF1-FAA9-41E0-A061-952B5844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A23B4B8-AE8E-44C4-8051-88AC38B8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CACE757-BB92-474C-9756-5DA2C4B3B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5345926B-3BE3-47B0-B9D0-247EF3D98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62927A9D-539B-4F60-BDDC-A703ED10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B957EE2B-5833-4676-9CC0-33FFEF49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38E9BBD8-44F9-4A62-9F47-F1E82E0D9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C3D95AFA-85F3-4317-A9F1-D5E4FF5F0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F0DC07E6-3215-437A-B116-01F998C68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B4FA4AF6-2538-4681-BEC4-DDF073033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55CCC77A-701C-4973-BE7C-634F37B8E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79D82C9F-B52F-425F-AFAF-E87DBB17C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E902D233-A16F-4F21-8040-1C41D7F5B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AB396242-AE99-4E2E-B64C-42D232A1E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0061D7A-10B2-4AD4-AF05-091631E7C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3C06240B-3EE1-410C-BD54-FA63E3DE4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BAFA4C69-36C1-4AEE-921A-2EECACCB6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B8785337-6476-4F9E-9CB3-8BEE64B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53AE4527-A215-441E-AE41-B8B301DD0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4CCB478F-211A-4766-8821-D3DDCC2F1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44A17BB7-BD39-48EF-999D-7D5C9D02A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5B9CE92D-8011-4CF3-80C3-6883EC8B1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5ED1CF5D-1E66-4AEC-99B3-B3D4E26C9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C72C583E-A8EA-4A45-8FA0-6560160EB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08D37DE4-6C04-47AA-9D00-48A55BE93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4B2D388-168A-4F79-861B-27362D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21D2A117-6B87-47F5-B5BE-DCE83B227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70840464-B6A0-40E5-BA4A-1B99F6AD5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A9D20A15-4967-4B13-B558-E81C4EDCF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6934E340-6667-466E-A5B7-B0167DC9C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4D349E6E-F4FB-43B7-86D6-C90C28801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23D5ABA0-3217-4485-BCAE-779BD7E1B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45CF2BCB-E4BA-403E-905C-0254C5E24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F12E1D2C-E1C8-455C-B173-30AB0D510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A58BEE69-0D65-4014-93A8-414056A27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9C0C17B2-6B3A-47BF-A16C-2E7D52374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D71D7359-60C1-4277-8402-6C40DAF10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65CF19B-B09E-44EE-909B-1C104B41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Documentos Gerados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9762A1-6535-4456-8784-E64E73D88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75" y="5722411"/>
            <a:ext cx="8369450" cy="4803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tx2"/>
                </a:solidFill>
              </a:rPr>
              <a:t>Comparação de Vendas e Compras em diferentes anos</a:t>
            </a:r>
          </a:p>
        </p:txBody>
      </p:sp>
      <p:sp>
        <p:nvSpPr>
          <p:cNvPr id="74" name="Round Diagonal Corner Rectangle 6">
            <a:extLst>
              <a:ext uri="{FF2B5EF4-FFF2-40B4-BE49-F238E27FC236}">
                <a16:creationId xmlns:a16="http://schemas.microsoft.com/office/drawing/2014/main" id="{2D83DAE5-E4A9-40E6-862E-79F55B6B0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6604EAB-31D8-4D5F-97D5-F64B34F3B5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9" r="-1" b="51958"/>
          <a:stretch/>
        </p:blipFill>
        <p:spPr>
          <a:xfrm>
            <a:off x="987014" y="951493"/>
            <a:ext cx="5044782" cy="29754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BD9394-6200-4F0C-88E6-D31F0267FF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6" r="-1" b="52980"/>
          <a:stretch/>
        </p:blipFill>
        <p:spPr>
          <a:xfrm>
            <a:off x="6195522" y="951493"/>
            <a:ext cx="504478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53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328</Words>
  <Application>Microsoft Office PowerPoint</Application>
  <PresentationFormat>Ecrã Panorâmico</PresentationFormat>
  <Paragraphs>48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Circuito</vt:lpstr>
      <vt:lpstr>Sistemas de informação organizacionais</vt:lpstr>
      <vt:lpstr>Índice</vt:lpstr>
      <vt:lpstr>Introdução</vt:lpstr>
      <vt:lpstr>Modelo de negócio</vt:lpstr>
      <vt:lpstr>Arquitetura da Solução</vt:lpstr>
      <vt:lpstr>Processos de negócio</vt:lpstr>
      <vt:lpstr>Dashboard</vt:lpstr>
      <vt:lpstr>dashboard</vt:lpstr>
      <vt:lpstr>Documentos Gerados</vt:lpstr>
      <vt:lpstr>Documentos gerados</vt:lpstr>
      <vt:lpstr>Documentos gerados</vt:lpstr>
      <vt:lpstr>Conclusão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informação organizacionais</dc:title>
  <dc:creator>Vitor Santos</dc:creator>
  <cp:lastModifiedBy>Vitor Santos</cp:lastModifiedBy>
  <cp:revision>1</cp:revision>
  <dcterms:created xsi:type="dcterms:W3CDTF">2020-06-07T10:17:19Z</dcterms:created>
  <dcterms:modified xsi:type="dcterms:W3CDTF">2020-06-07T10:58:39Z</dcterms:modified>
</cp:coreProperties>
</file>